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9"/>
  </p:sldMasterIdLst>
  <p:notesMasterIdLst>
    <p:notesMasterId r:id="rId23"/>
  </p:notesMasterIdLst>
  <p:handoutMasterIdLst>
    <p:handoutMasterId r:id="rId24"/>
  </p:handoutMasterIdLst>
  <p:sldIdLst>
    <p:sldId id="972" r:id="rId20"/>
    <p:sldId id="947" r:id="rId21"/>
    <p:sldId id="973" r:id="rId22"/>
  </p:sldIdLst>
  <p:sldSz cx="9144000" cy="6858000" type="screen4x3"/>
  <p:notesSz cx="7099300" cy="10234613"/>
  <p:custDataLst>
    <p:custData r:id="rId3"/>
    <p:tags r:id="rId25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AA"/>
    <a:srgbClr val="FFFFFF"/>
    <a:srgbClr val="000000"/>
    <a:srgbClr val="505A64"/>
    <a:srgbClr val="D7D7CD"/>
    <a:srgbClr val="BECDD7"/>
    <a:srgbClr val="FFB900"/>
    <a:srgbClr val="AF235F"/>
    <a:srgbClr val="55A0B9"/>
    <a:srgbClr val="AA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4511" autoAdjust="0"/>
    <p:restoredTop sz="94660"/>
  </p:normalViewPr>
  <p:slideViewPr>
    <p:cSldViewPr snapToGrid="0" snapToObjects="1" showGuides="1">
      <p:cViewPr varScale="1">
        <p:scale>
          <a:sx n="110" d="100"/>
          <a:sy n="110" d="100"/>
        </p:scale>
        <p:origin x="1266" y="108"/>
      </p:cViewPr>
      <p:guideLst>
        <p:guide orient="horz" pos="4141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48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61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157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customXml" Target="../../customXml/item8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customXml" Target="../../customXml/item11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9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customXml" Target="../../customXml/item1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5106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7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14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9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34" Type="http://schemas.openxmlformats.org/officeDocument/2006/relationships/tags" Target="../tags/tag18.xml"/><Relationship Id="rId42" Type="http://schemas.openxmlformats.org/officeDocument/2006/relationships/tags" Target="../tags/tag26.xml"/><Relationship Id="rId47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38" Type="http://schemas.openxmlformats.org/officeDocument/2006/relationships/tags" Target="../tags/tag22.xml"/><Relationship Id="rId46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4.xml"/><Relationship Id="rId29" Type="http://schemas.openxmlformats.org/officeDocument/2006/relationships/tags" Target="../tags/tag13.xml"/><Relationship Id="rId41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37" Type="http://schemas.openxmlformats.org/officeDocument/2006/relationships/tags" Target="../tags/tag21.xml"/><Relationship Id="rId40" Type="http://schemas.openxmlformats.org/officeDocument/2006/relationships/tags" Target="../tags/tag24.xml"/><Relationship Id="rId45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tags" Target="../tags/tag12.xml"/><Relationship Id="rId36" Type="http://schemas.openxmlformats.org/officeDocument/2006/relationships/tags" Target="../tags/tag20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31" Type="http://schemas.openxmlformats.org/officeDocument/2006/relationships/tags" Target="../tags/tag15.xml"/><Relationship Id="rId44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tags" Target="../tags/tag19.xml"/><Relationship Id="rId43" Type="http://schemas.openxmlformats.org/officeDocument/2006/relationships/tags" Target="../tags/tag27.xml"/><Relationship Id="rId48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19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1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22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23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5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8" r:id="rId3"/>
    <p:sldLayoutId id="2147483679" r:id="rId4"/>
    <p:sldLayoutId id="2147483693" r:id="rId5"/>
    <p:sldLayoutId id="2147483670" r:id="rId6"/>
    <p:sldLayoutId id="2147483692" r:id="rId7"/>
    <p:sldLayoutId id="2147483694" r:id="rId8"/>
    <p:sldLayoutId id="2147483683" r:id="rId9"/>
    <p:sldLayoutId id="2147483681" r:id="rId10"/>
    <p:sldLayoutId id="2147483695" r:id="rId11"/>
    <p:sldLayoutId id="2147483691" r:id="rId12"/>
    <p:sldLayoutId id="2147483684" r:id="rId13"/>
    <p:sldLayoutId id="2147483685" r:id="rId14"/>
    <p:sldLayoutId id="2147483686" r:id="rId15"/>
    <p:sldLayoutId id="2147483688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149090"/>
            <a:ext cx="8893175" cy="746903"/>
          </a:xfrm>
        </p:spPr>
        <p:txBody>
          <a:bodyPr/>
          <a:lstStyle/>
          <a:p>
            <a:r>
              <a:rPr lang="en-US" sz="3200" dirty="0"/>
              <a:t>Hands On: Handling Solid Edge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Newell, Applications Architect, The Charles Machine Works, Inc.</a:t>
            </a:r>
          </a:p>
        </p:txBody>
      </p:sp>
    </p:spTree>
    <p:extLst>
      <p:ext uri="{BB962C8B-B14F-4D97-AF65-F5344CB8AC3E}">
        <p14:creationId xmlns:p14="http://schemas.microsoft.com/office/powerpoint/2010/main" val="35794534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Handling COM events in .NET sucks…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208963" cy="47498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We have two options for connecting to Solid Edge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.NET event handling. </a:t>
            </a:r>
            <a:r>
              <a:rPr lang="en-US" dirty="0" err="1" smtClean="0"/>
              <a:t>ISEApplicationEvents</a:t>
            </a:r>
            <a:r>
              <a:rPr lang="en-US" b="1" dirty="0" err="1" smtClean="0"/>
              <a:t>_Event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Raw COM approach of implementing the event interface and </a:t>
            </a:r>
            <a:r>
              <a:rPr lang="en-US" dirty="0" err="1" smtClean="0"/>
              <a:t>IConnectionPoint.Advise</a:t>
            </a:r>
            <a:r>
              <a:rPr lang="en-US" dirty="0" smtClean="0"/>
              <a:t>()</a:t>
            </a:r>
            <a:endParaRPr lang="en-US" dirty="0" smtClean="0"/>
          </a:p>
          <a:p>
            <a:endParaRPr lang="en-US" dirty="0" smtClean="0">
              <a:latin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</a:rPr>
              <a:t>AddIn</a:t>
            </a:r>
            <a:r>
              <a:rPr lang="en-US" dirty="0" smtClean="0">
                <a:latin typeface="Arial" pitchFamily="34" charset="0"/>
              </a:rPr>
              <a:t>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Mostly straight 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Macro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 of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Events are fired on a background thread, not the UI thread. This make communicating back to the main Form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1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208963" cy="4749800"/>
          </a:xfrm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(large)</Name>
  <PpLayout>16</PpLayout>
  <Index>10</Index>
</p4ppTags>
</file>

<file path=customXml/item10.xml><?xml version="1.0" encoding="utf-8"?>
<p4ppTags>
  <Name>Two columns</Name>
  <PpLayout>29</PpLayout>
  <Index>12</Index>
</p4ppTags>
</file>

<file path=customXml/item11.xml><?xml version="1.0" encoding="utf-8"?>
<p4ppTags>
  <Name>Four objects</Name>
  <PpLayout>24</PpLayout>
  <Index>15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columns + Navigation</Name>
  <PpLayout>32</PpLayout>
  <Index>18</Index>
</p4ppTags>
</file>

<file path=customXml/item14.xml><?xml version="1.0" encoding="utf-8"?>
<p4ppTags>
  <Name>One object (small) + Navigation</Name>
  <PpLayout>32</PpLayout>
  <Index>17</Index>
</p4ppTags>
</file>

<file path=customXml/item15.xml><?xml version="1.0" encoding="utf-8"?>
<p4ppTags>
  <Name>1_Two rows</Name>
  <PpLayout>32</PpLayout>
  <Index>14</Index>
</p4ppTags>
</file>

<file path=customXml/item16.xml><?xml version="1.0" encoding="utf-8"?>
<p4ppTags>
  <Name>Two rows</Name>
  <PpLayout>32</PpLayout>
  <Index>13</Index>
</p4ppTags>
</file>

<file path=customXml/item17.xml><?xml version="1.0" encoding="utf-8"?>
<p4ppTags>
  <Name>Free Content</Name>
  <PpLayout>11</PpLayout>
  <Index>9</Index>
</p4ppTags>
</file>

<file path=customXml/item18.xml><?xml version="1.0" encoding="utf-8"?>
<p4ppTags>
  <Name>Text + Index</Name>
  <PpLayout>32</PpLayout>
  <Index>8</Index>
</p4ppTags>
</file>

<file path=customXml/item2.xml><?xml version="1.0" encoding="utf-8"?>
<p4ppTags>
  <Name>Three columns</Name>
  <PpLayout>32</PpLayout>
  <Index>14</Index>
</p4ppTags>
</file>

<file path=customXml/item3.xml><?xml version="1.0" encoding="utf-8"?>
<p4ppTags/>
</file>

<file path=customXml/item4.xml><?xml version="1.0" encoding="utf-8"?>
<p4ppTags>
  <Name>Chapter title (big bar down)</Name>
  <PpLayout>1</PpLayout>
  <Index>5</Index>
</p4ppTags>
</file>

<file path=customXml/item5.xml><?xml version="1.0" encoding="utf-8"?>
<p4ppTags>
  <Name>Two rows + Navigation</Name>
  <PpLayout>32</PpLayout>
  <Index>19</Index>
</p4ppTags>
</file>

<file path=customXml/item6.xml><?xml version="1.0" encoding="utf-8"?>
<p4ppTags>
  <Name>Image + Index/Contact</Name>
  <PpLayout>32</PpLayout>
  <Index>7</Index>
</p4ppTags>
</file>

<file path=customXml/item7.xml><?xml version="1.0" encoding="utf-8"?>
<p4ppTags>
  <Name>Free Content + Navigation</Name>
  <PpLayout>32</PpLayout>
  <Index>16</Index>
</p4ppTags>
</file>

<file path=customXml/item8.xml><?xml version="1.0" encoding="utf-8"?>
<p4ppTags>
  <Name>Title (big bar down)</Name>
  <PpLayout>1</PpLayout>
  <Index>1</Index>
</p4ppTags>
</file>

<file path=customXml/item9.xml><?xml version="1.0" encoding="utf-8"?>
<p4ppTags>
  <Name>Four objects + Navigation</Name>
  <PpLayout>32</PpLayout>
  <Index>20</Index>
</p4ppTags>
</file>

<file path=customXml/itemProps1.xml><?xml version="1.0" encoding="utf-8"?>
<ds:datastoreItem xmlns:ds="http://schemas.openxmlformats.org/officeDocument/2006/customXml" ds:itemID="{AA004A45-EFAF-4A9B-8FAF-B6FACA8B75CE}">
  <ds:schemaRefs/>
</ds:datastoreItem>
</file>

<file path=customXml/itemProps10.xml><?xml version="1.0" encoding="utf-8"?>
<ds:datastoreItem xmlns:ds="http://schemas.openxmlformats.org/officeDocument/2006/customXml" ds:itemID="{5DED66E8-CCCD-4A02-996E-D5D9017C22E0}">
  <ds:schemaRefs/>
</ds:datastoreItem>
</file>

<file path=customXml/itemProps11.xml><?xml version="1.0" encoding="utf-8"?>
<ds:datastoreItem xmlns:ds="http://schemas.openxmlformats.org/officeDocument/2006/customXml" ds:itemID="{DF615B3B-0AA2-4A12-84A5-4A53F99B524E}">
  <ds:schemaRefs/>
</ds:datastoreItem>
</file>

<file path=customXml/itemProps12.xml><?xml version="1.0" encoding="utf-8"?>
<ds:datastoreItem xmlns:ds="http://schemas.openxmlformats.org/officeDocument/2006/customXml" ds:itemID="{1D21753F-2754-4ED2-A2CB-78BF3FB2865E}">
  <ds:schemaRefs/>
</ds:datastoreItem>
</file>

<file path=customXml/itemProps13.xml><?xml version="1.0" encoding="utf-8"?>
<ds:datastoreItem xmlns:ds="http://schemas.openxmlformats.org/officeDocument/2006/customXml" ds:itemID="{37815CEA-42C4-4EBE-B2C5-949DF4BD96DF}">
  <ds:schemaRefs/>
</ds:datastoreItem>
</file>

<file path=customXml/itemProps14.xml><?xml version="1.0" encoding="utf-8"?>
<ds:datastoreItem xmlns:ds="http://schemas.openxmlformats.org/officeDocument/2006/customXml" ds:itemID="{D76D7041-CBAA-47E6-9D26-EFF89B25F35C}">
  <ds:schemaRefs/>
</ds:datastoreItem>
</file>

<file path=customXml/itemProps15.xml><?xml version="1.0" encoding="utf-8"?>
<ds:datastoreItem xmlns:ds="http://schemas.openxmlformats.org/officeDocument/2006/customXml" ds:itemID="{9C85B323-8697-4319-B012-CB7EF0B99A9B}">
  <ds:schemaRefs/>
</ds:datastoreItem>
</file>

<file path=customXml/itemProps16.xml><?xml version="1.0" encoding="utf-8"?>
<ds:datastoreItem xmlns:ds="http://schemas.openxmlformats.org/officeDocument/2006/customXml" ds:itemID="{B341031C-DF69-4A64-9B2B-12371A08AC58}">
  <ds:schemaRefs/>
</ds:datastoreItem>
</file>

<file path=customXml/itemProps17.xml><?xml version="1.0" encoding="utf-8"?>
<ds:datastoreItem xmlns:ds="http://schemas.openxmlformats.org/officeDocument/2006/customXml" ds:itemID="{EB9694BB-221C-4E15-A7C9-203B766638CE}">
  <ds:schemaRefs/>
</ds:datastoreItem>
</file>

<file path=customXml/itemProps18.xml><?xml version="1.0" encoding="utf-8"?>
<ds:datastoreItem xmlns:ds="http://schemas.openxmlformats.org/officeDocument/2006/customXml" ds:itemID="{3FF35072-9787-4395-B0AC-06796F4EB77F}">
  <ds:schemaRefs/>
</ds:datastoreItem>
</file>

<file path=customXml/itemProps2.xml><?xml version="1.0" encoding="utf-8"?>
<ds:datastoreItem xmlns:ds="http://schemas.openxmlformats.org/officeDocument/2006/customXml" ds:itemID="{BC34F54B-3874-4AF0-9415-8D255EF26171}">
  <ds:schemaRefs/>
</ds:datastoreItem>
</file>

<file path=customXml/itemProps3.xml><?xml version="1.0" encoding="utf-8"?>
<ds:datastoreItem xmlns:ds="http://schemas.openxmlformats.org/officeDocument/2006/customXml" ds:itemID="{EB8A4E2E-2B8F-4B71-A368-F18362B0C85F}">
  <ds:schemaRefs/>
</ds:datastoreItem>
</file>

<file path=customXml/itemProps4.xml><?xml version="1.0" encoding="utf-8"?>
<ds:datastoreItem xmlns:ds="http://schemas.openxmlformats.org/officeDocument/2006/customXml" ds:itemID="{B842808A-63C4-4809-A3FE-CB9BAEDB5518}">
  <ds:schemaRefs/>
</ds:datastoreItem>
</file>

<file path=customXml/itemProps5.xml><?xml version="1.0" encoding="utf-8"?>
<ds:datastoreItem xmlns:ds="http://schemas.openxmlformats.org/officeDocument/2006/customXml" ds:itemID="{91321DA8-4787-42F9-B431-20BE2B8E8CFA}">
  <ds:schemaRefs/>
</ds:datastoreItem>
</file>

<file path=customXml/itemProps6.xml><?xml version="1.0" encoding="utf-8"?>
<ds:datastoreItem xmlns:ds="http://schemas.openxmlformats.org/officeDocument/2006/customXml" ds:itemID="{83EE303D-C4B5-487A-A4B6-FEFDCEB82565}">
  <ds:schemaRefs/>
</ds:datastoreItem>
</file>

<file path=customXml/itemProps7.xml><?xml version="1.0" encoding="utf-8"?>
<ds:datastoreItem xmlns:ds="http://schemas.openxmlformats.org/officeDocument/2006/customXml" ds:itemID="{08CF5312-C8CE-42A4-B96B-D9FCC95FBDB3}">
  <ds:schemaRefs/>
</ds:datastoreItem>
</file>

<file path=customXml/itemProps8.xml><?xml version="1.0" encoding="utf-8"?>
<ds:datastoreItem xmlns:ds="http://schemas.openxmlformats.org/officeDocument/2006/customXml" ds:itemID="{A5111100-98EE-4A20-AE7B-BF136EFD1435}">
  <ds:schemaRefs/>
</ds:datastoreItem>
</file>

<file path=customXml/itemProps9.xml><?xml version="1.0" encoding="utf-8"?>
<ds:datastoreItem xmlns:ds="http://schemas.openxmlformats.org/officeDocument/2006/customXml" ds:itemID="{588D3410-A9B4-4548-8C7E-BC26DA73704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SIM_PPT_4x3_Examples_Jan_2014.potx</Template>
  <TotalTime>356</TotalTime>
  <Words>94</Words>
  <Application>Microsoft Office PowerPoint</Application>
  <PresentationFormat>On-screen Show (4:3)</PresentationFormat>
  <Paragraphs>15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ＭＳ Ｐゴシック</vt:lpstr>
      <vt:lpstr>Arial</vt:lpstr>
      <vt:lpstr>Wingdings</vt:lpstr>
      <vt:lpstr>ヒラギノ角ゴ Pro W3</vt:lpstr>
      <vt:lpstr>SIM_PPT_4x3_Examples_Jan_2014</vt:lpstr>
      <vt:lpstr>Hands On: Handling Solid Edge Events</vt:lpstr>
      <vt:lpstr>Handling COM events in .NET sucks…</vt:lpstr>
      <vt:lpstr>Demo</vt:lpstr>
    </vt:vector>
  </TitlesOfParts>
  <Company>SIEMENS AG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Tiernan, Pete</dc:creator>
  <cp:lastModifiedBy>Jason</cp:lastModifiedBy>
  <cp:revision>31</cp:revision>
  <cp:lastPrinted>2012-10-29T09:59:01Z</cp:lastPrinted>
  <dcterms:created xsi:type="dcterms:W3CDTF">2006-04-07T10:01:45Z</dcterms:created>
  <dcterms:modified xsi:type="dcterms:W3CDTF">2014-05-12T06:35:10Z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</Properties>
</file>